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E36DCD-4A11-4CB5-9FB8-8E234E6F8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9307-30C8-45AA-A079-0C2DA66558B1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5376266-2441-46B7-A223-0B7BD7E6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FA66249-5F2B-429C-8506-9CF0313F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5AB5-3067-4612-ABC7-0858BEDF2A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678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31ECD85-4058-4316-A0BA-412F837F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5932-82BD-4E3C-A0A9-BC45DC5EB504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7B4C030-7CE1-4693-842C-D1B28407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7675038-8A33-493D-98B6-43007D83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FA82-0428-45C4-AB0F-EE67BE53A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5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1223232-57F6-4052-AAFF-E7A0DEF6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8DC1-D584-455E-9F7A-91B6025A2D43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CECFDFE-7177-48C6-AEC1-7E088AC1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3DB9F27-5B17-46B9-BF80-1DF125CA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AE54-C4E9-43FC-9636-FCBB7EF9B9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870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60AF193-166F-453E-AB52-ED8F6270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CA260-994F-4EC6-880F-042F616ED789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F3C49C7-C4E0-4B1D-A820-CEE26313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C484FE4-4322-4896-9980-9231C059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8502-BE60-40BF-A6BA-153090DC17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613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F44EC9-D4ED-4EB9-947E-45DE2EB9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D0E9-AC61-4748-8CC7-D74AED9A4127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05CC6DC-822E-4549-9D0E-16F2D404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599CAD7-05A4-4846-968E-51597894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4347A-651E-49E4-868D-BE9DC10ED4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77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8B47E6E-1BF9-429D-839B-AADE9ABB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BE4E4-23CD-4C0B-9C58-C64A0CF02346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F861B4D-DD73-4636-9735-B41D2194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FB7C1B9-07E2-4C6A-88CD-34D81F19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73CE4-7FB6-4493-AF09-FC8D724E4B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273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9E651DB-2B4E-4AF7-8B1F-B9362C9C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36853-410A-43CE-BE2C-65BC46AB789D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F983A2C-B5E7-4438-9A4A-AF35EDE9C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96E18F3-82C2-42CE-8631-0511AEB2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4F029-F4F7-439C-95E7-9F7BA7CE3E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382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045F01E-00A0-40A7-8A73-DA38C4953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73B6-44B1-4103-8D50-D3296E753102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E42483B-45DF-4292-8AB8-6B8885EA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B4007A4-D0D0-4E0B-B96D-76EF13A09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BF0B-0783-4042-832D-8FB4F8B3C9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694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B10EF6D-CFB5-4F17-A3E2-28ECD778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54414-4745-4B5E-99A1-A57A2C779CB5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678387D2-FBA3-4FE9-B723-68318E12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64631222-54F3-4041-A198-B45BA8F6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4D3D-FF0F-47B1-BCDF-586195264C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364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EFF23F4-F434-4036-B86C-B6F674C9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0D2BE-D179-4F70-ABDA-EDE1924F5C11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3F2F2AD-7823-47DB-823D-F1F0CF7B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B970FB9-7106-49DC-9403-99A5C85B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5D9D-D51A-47E0-A8D4-46F05F3453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68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FFDD17-808B-4761-95C7-C6507F37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DB93B-822E-4EFE-AA44-5F72A9F464E6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A9B7C93-DEC3-43F9-B031-6401EA3A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1C36674-721E-4F68-824E-1BEDB888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C948-440C-496D-8C42-B5CCFE41A3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600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3FEEF720-416F-42D3-90BD-AE4C22A25D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79718EB-6D22-4CF5-8AF0-E8AB6CD7AE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10D5125-FFA0-49C9-A2B6-0E75094DA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FA0F83E-8232-4CFD-B8E1-D34345F15F3C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A01063-3AAD-4D06-A784-5FA700021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30657F0-11DB-448A-8629-B72808828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423949-2EB4-44AC-B829-514E7CD475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4A0F6A7-8E7F-443D-9B24-7AF5F2509B69}"/>
              </a:ext>
            </a:extLst>
          </p:cNvPr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85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第</a:t>
            </a:r>
            <a: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28</a:t>
            </a: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回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日本気胸・嚢胞性肺疾患学会総会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ＣＯＩ 開示</a:t>
            </a:r>
            <a:br>
              <a:rPr lang="en-US" altLang="ja-JP" sz="40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　</a:t>
            </a:r>
            <a:br>
              <a:rPr lang="en-US" altLang="ja-JP" sz="24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筆頭発表者名：　○○　○○</a:t>
            </a:r>
            <a:endParaRPr lang="en-US" altLang="ja-JP" sz="2400" b="1" dirty="0">
              <a:solidFill>
                <a:srgbClr val="000000"/>
              </a:solidFill>
              <a:latin typeface="+mn-ea"/>
              <a:ea typeface="+mn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9813A2-7083-4A8D-9331-26987BCAAEB3}"/>
              </a:ext>
            </a:extLst>
          </p:cNvPr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演題発表に関連し、開示すべき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関係にある　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企業などはありません。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700" b="1" i="1" dirty="0">
              <a:solidFill>
                <a:srgbClr val="000000"/>
              </a:solidFill>
              <a:latin typeface="Arial" charset="0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3200" b="1" dirty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2025-03-12T06:14:04Z</dcterms:modified>
</cp:coreProperties>
</file>