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529CDFD-34A3-4350-AC07-31EFA617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F435-24FE-4FC2-BFDA-79C611D8DF86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FE562AD-98E4-4787-92A7-405CE8991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278CBA2-685D-45B7-BE71-42B0CFEC3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B9153-9CAC-4B7A-816B-9D4AD37132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787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852DA9E-5E06-45CD-8E96-2732539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9AE82-C7C8-4791-BE2D-C5DC57846E83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7DFE734-D4A8-4F50-AF3D-C2487763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5BA3238-AB0F-4F1A-93C9-40ADE633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5C37-D0F2-477E-BECF-5D14E2C7D5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423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1D12C35-2FF5-4398-B655-F9E285F08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17D4-CE03-4543-BEDD-8486A69317F2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75E50BE-1255-45B0-97AA-4D82151F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90D4EF5-928A-4793-8804-7C328062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FC9FF-786A-48ED-8C16-7CABC18AB0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159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0ADC9D3-FB5E-4521-AF5D-41637F18C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FA022-A059-4243-994D-5BD571BCAECD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975171A-C8BB-4BC9-B207-1BC735BD6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EC10A93-1335-4FBE-B845-230960A48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93D1D-384B-41A7-95E4-80126F64E0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649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045BBEF-83E8-49E5-8231-1074232F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2B3BB-655C-4C6F-B888-74A7B7A13D71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59190C9-BE49-48A4-ADA7-74319F2A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064A03B-3C7B-41D0-8D44-F2204D986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726A6-C9F0-4EED-9E94-CBD8592530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055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635DA98-9502-4EF4-A8DE-21CC9971F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6118-9EA1-463A-AD54-7940703FA7C0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FD8C74E-491D-4164-9DA4-46C898E4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CFD8737-0E3F-473F-B925-12F742BC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8A51-5B6A-43EE-A518-B8A3A7610E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667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F40D176E-DD4D-4AB9-B260-BFCE7A0DE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08C0-ADFC-480B-B6A3-A1A824080D01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D8FD8DE3-ABCC-498C-8884-4119D376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AE4E7523-E0D9-4C38-A952-23B75372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C3EE2-D4FC-4839-811A-7661DBC8E4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486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CCDEFEA-09B3-4BB7-8F00-64CD1D7AA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9754C-F255-441D-B558-AD47F52B2923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E69488D-6620-4D17-B1E9-7BE3035C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F089E8B-F39D-4147-A8E1-6EB6F614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F3552-7E9D-4011-B119-6BCBC25E53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331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321E1D58-C127-46BF-A4A9-2A44D78B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C0E3-2D8D-46B5-8FF6-E1D8CE82E7AE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15A84C3-83E7-4D14-9852-A4DD8DAE9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0440A933-3B20-490F-A054-41C1B6CB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E5CF5-275E-461A-88AE-054A1282ED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911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7EC8E10-059F-41F5-B502-EE8FF71CB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555CB-62B3-4831-99A0-4F7EFD420714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E491796-3CBF-475B-AD7A-ED12BB01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A13E01F-78AA-4A7C-9949-78DC3CB5F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38E0C-D4F1-4C71-8243-48A2060A7E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538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78FE88B-0783-4CF8-9EA0-C5B93D398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A8467-E367-4EF4-B050-BABF10F24C2B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E0944EE-9D2C-4F42-8BAB-75F74816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261AF0E-DE2D-483E-A179-A0CEE9631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AA07C-5E11-42A4-90E1-F2A5B4ABD1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706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C24D3B54-EBE0-4D82-9B63-D761BB2497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1516102-326B-46A3-AE6C-374C3EA5A8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F01E36C-C731-45F4-A251-53274D060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7E38A4-E54A-426B-9854-A2E9A6BF7399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23F5F02-22BD-4104-8855-B3D99809E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B5F0D6-3036-43CB-AFD6-F19051E10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7399AD5-DCD6-4AD7-8A43-C94F2ED15A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74F2370-936E-49FA-B4D7-DB16F6BC9CEA}"/>
              </a:ext>
            </a:extLst>
          </p:cNvPr>
          <p:cNvSpPr txBox="1">
            <a:spLocks noChangeArrowheads="1"/>
          </p:cNvSpPr>
          <p:nvPr/>
        </p:nvSpPr>
        <p:spPr>
          <a:xfrm>
            <a:off x="681038" y="571500"/>
            <a:ext cx="7772400" cy="2143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第</a:t>
            </a:r>
            <a: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  <a:t>29</a:t>
            </a: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回</a:t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日本気胸・嚢胞性肺疾患学会総会</a:t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ＣＯＩ 開示</a:t>
            </a:r>
            <a:br>
              <a:rPr lang="en-US" altLang="ja-JP" sz="36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14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　</a:t>
            </a:r>
            <a:br>
              <a:rPr lang="en-US" altLang="ja-JP" sz="20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20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筆頭発表者名：　○○　○○</a:t>
            </a:r>
            <a:endParaRPr lang="en-US" altLang="ja-JP" sz="2000" b="1" dirty="0">
              <a:solidFill>
                <a:srgbClr val="000000"/>
              </a:solidFill>
              <a:latin typeface="+mn-ea"/>
              <a:ea typeface="+mn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5CD408E-9CF5-4306-B523-8759BB1A984D}"/>
              </a:ext>
            </a:extLst>
          </p:cNvPr>
          <p:cNvSpPr txBox="1">
            <a:spLocks noChangeArrowheads="1"/>
          </p:cNvSpPr>
          <p:nvPr/>
        </p:nvSpPr>
        <p:spPr>
          <a:xfrm>
            <a:off x="377825" y="2998788"/>
            <a:ext cx="8358188" cy="309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rgbClr val="000000"/>
                </a:solidFill>
                <a:latin typeface="+mn-ea"/>
                <a:ea typeface="+mn-ea"/>
              </a:rPr>
              <a:t>演題発表に関連し、開示すべき</a:t>
            </a:r>
            <a:r>
              <a:rPr lang="en-US" altLang="ja-JP" sz="2200" b="1" dirty="0">
                <a:solidFill>
                  <a:srgbClr val="000000"/>
                </a:solidFill>
                <a:latin typeface="+mn-ea"/>
                <a:ea typeface="+mn-ea"/>
              </a:rPr>
              <a:t>COI</a:t>
            </a:r>
            <a:r>
              <a:rPr lang="ja-JP" altLang="en-US" sz="2200" b="1" dirty="0">
                <a:solidFill>
                  <a:srgbClr val="000000"/>
                </a:solidFill>
                <a:latin typeface="+mn-ea"/>
                <a:ea typeface="+mn-ea"/>
              </a:rPr>
              <a:t>関係にある企業などとして、</a:t>
            </a:r>
            <a:endParaRPr lang="en-US" altLang="ja-JP" sz="22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2600" b="1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  ①顧問：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②株保有・利益：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③特許使用料：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④講演料：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⑤原稿料：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⑥受託研究・共同研究費：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○○製薬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⑦奨学寄付金：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○○製薬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⑧寄付講座所属：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あり（○○製薬）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⑨贈答品などの報酬：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2013-06-19T02:59:21Z</dcterms:created>
  <dcterms:modified xsi:type="dcterms:W3CDTF">2025-03-12T06:11:17Z</dcterms:modified>
</cp:coreProperties>
</file>